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76" d="100"/>
          <a:sy n="76" d="100"/>
        </p:scale>
        <p:origin x="59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8D58A-413D-430B-A184-3EDEF8E77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7BFDE6-E6C4-4A42-9C10-74D580CD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CEC8A-9117-4BD9-860A-5A8600A4F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EB97-DA07-4596-8211-1CA7AF00CA76}" type="datetimeFigureOut">
              <a:rPr lang="en-MY" smtClean="0"/>
              <a:t>1/8/2023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86829-D379-446F-A2B9-1D6D8BFDE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43583-AF2A-42AD-8336-1D30ED338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9B3B2-4522-4318-B0C4-EB94D73AF0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0462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A58A6-298E-4B65-8734-0F333477A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59E2E4-92A7-4385-A260-09CE7A097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7CF68-534C-42DA-AF40-2CAF96E50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EB97-DA07-4596-8211-1CA7AF00CA76}" type="datetimeFigureOut">
              <a:rPr lang="en-MY" smtClean="0"/>
              <a:t>1/8/2023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BF68A-7206-4590-932D-1EA4D09D1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1C3CB-C47B-418A-AE4C-6C4163FA0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9B3B2-4522-4318-B0C4-EB94D73AF0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128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DE2530-B86A-4209-AB06-B1924D6878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317E3A-F371-40B8-86B6-4AC75804FC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B0F58-C29B-442D-9A4C-190D2354D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EB97-DA07-4596-8211-1CA7AF00CA76}" type="datetimeFigureOut">
              <a:rPr lang="en-MY" smtClean="0"/>
              <a:t>1/8/2023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12613-ECED-4F97-817A-5E14818D9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8B213-9BA4-4FB3-8BF3-DD0B141E5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9B3B2-4522-4318-B0C4-EB94D73AF0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18745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1B936-AFF1-4E2C-AF93-D6E00ED1A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D6362-C4DD-4467-BAB6-15D587702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C8B4F-A043-44AC-B4C3-0A07CEC24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EB97-DA07-4596-8211-1CA7AF00CA76}" type="datetimeFigureOut">
              <a:rPr lang="en-MY" smtClean="0"/>
              <a:t>1/8/2023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BF63A1-57BF-449B-A20F-CED392FDC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ACDBD-666D-46E9-82FC-A96D4FFED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9B3B2-4522-4318-B0C4-EB94D73AF0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3570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4A9D6-1F71-4CD0-AA64-DDA8C3FB0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42BBB-A4FA-497C-ADB4-4DD70DE84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D8555-04BF-40D2-B12E-DFDFD3DCD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EB97-DA07-4596-8211-1CA7AF00CA76}" type="datetimeFigureOut">
              <a:rPr lang="en-MY" smtClean="0"/>
              <a:t>1/8/2023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37B00-60CC-4C27-8392-F8D5F2C64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E9A7D-0D11-4614-9668-82F2546E0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9B3B2-4522-4318-B0C4-EB94D73AF0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22668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C65E9-9C08-4A1E-A199-5B2C3F3B9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51441-0993-4A1D-B1F9-3A4F6C4B0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621107-6C28-48B1-9612-75CA9897DC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56B792-8118-4F9A-8135-CA75B7689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EB97-DA07-4596-8211-1CA7AF00CA76}" type="datetimeFigureOut">
              <a:rPr lang="en-MY" smtClean="0"/>
              <a:t>1/8/2023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55EA9F-926D-4783-BCF7-42819BB68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17834D-2FE6-4DF8-AA80-A50D78596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9B3B2-4522-4318-B0C4-EB94D73AF0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2847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7C672-46B6-4B27-9557-BD4512AD4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55926-A3B4-45BF-81B7-0130CAA0E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CE2B88-EBF6-4A9E-B76D-477ED1607C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F66DB0-F94D-4CDB-BD36-BCD149FA87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C9C255-5CE4-4177-BC12-0B026E291A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36A414-AC78-4621-B392-9931E23AE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EB97-DA07-4596-8211-1CA7AF00CA76}" type="datetimeFigureOut">
              <a:rPr lang="en-MY" smtClean="0"/>
              <a:t>1/8/2023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B459AC-CD87-492A-957F-D96C2E5D5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E585F8-0231-4069-B352-EF53F73E8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9B3B2-4522-4318-B0C4-EB94D73AF0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9286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43664-6668-47D8-9160-AEC55B53C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BF87FD-48E8-48F0-B806-64530B04A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EB97-DA07-4596-8211-1CA7AF00CA76}" type="datetimeFigureOut">
              <a:rPr lang="en-MY" smtClean="0"/>
              <a:t>1/8/2023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569ABC-1394-47DF-95BC-360B22140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0B89E6-941C-45C7-A742-F5D52494C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9B3B2-4522-4318-B0C4-EB94D73AF0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13664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7E17B1-7860-44D8-964E-C35E0E467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EB97-DA07-4596-8211-1CA7AF00CA76}" type="datetimeFigureOut">
              <a:rPr lang="en-MY" smtClean="0"/>
              <a:t>1/8/2023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4494E5-56BA-4347-BFEE-45F5AEBEE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8FA2F8-8883-4A6A-9356-98DDAEBE8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9B3B2-4522-4318-B0C4-EB94D73AF0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8248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EF4B0-1BD5-4EAE-98B3-0960CBACC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94F03-FEF1-4629-A630-C240F5B4B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501D4-D792-4259-8C95-8DAC64228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678A85-1FCE-488F-B6E4-CE054D73D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EB97-DA07-4596-8211-1CA7AF00CA76}" type="datetimeFigureOut">
              <a:rPr lang="en-MY" smtClean="0"/>
              <a:t>1/8/2023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250A60-4776-4D1F-93C6-565B2C2D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D4DFCE-A19E-47EC-BC29-CBB3B152C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9B3B2-4522-4318-B0C4-EB94D73AF0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55704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ADB45-C7A0-4FD7-A3D9-A17F993B3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CD00BC-BB6E-4ED3-8058-FBC2F5ED3C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82067C-C5AB-43E2-9842-79A46BD43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011585-9FCF-49A3-B9E5-E66450050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EB97-DA07-4596-8211-1CA7AF00CA76}" type="datetimeFigureOut">
              <a:rPr lang="en-MY" smtClean="0"/>
              <a:t>1/8/2023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40D582-0907-4D8C-BA79-5275A73A9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80A034-F4A2-429E-81BE-C372EEA3B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9B3B2-4522-4318-B0C4-EB94D73AF0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11042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64E6AE-C18C-430A-B248-6BDA0D82B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B7BC19-CD55-4404-9679-0BE59B6E3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B464D-5CDC-4F8B-B735-EF292D8AF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9EB97-DA07-4596-8211-1CA7AF00CA76}" type="datetimeFigureOut">
              <a:rPr lang="en-MY" smtClean="0"/>
              <a:t>1/8/2023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8C1C7-8492-4EBC-8F50-93CAD856B2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F551E3-76E9-4BEA-A899-21539E5572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9B3B2-4522-4318-B0C4-EB94D73AF0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1154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67E48E1-1C83-41DB-A49D-1D487EB98379}"/>
              </a:ext>
            </a:extLst>
          </p:cNvPr>
          <p:cNvSpPr txBox="1"/>
          <p:nvPr/>
        </p:nvSpPr>
        <p:spPr>
          <a:xfrm>
            <a:off x="687635" y="4571842"/>
            <a:ext cx="840819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000" dirty="0">
                <a:latin typeface="Arial Black" panose="020B0A04020102020204" pitchFamily="34" charset="0"/>
              </a:rPr>
              <a:t>NAMA PEMBENTANG:</a:t>
            </a:r>
          </a:p>
          <a:p>
            <a:r>
              <a:rPr lang="en-MY" sz="2000" dirty="0">
                <a:latin typeface="Arial Black" panose="020B0A04020102020204" pitchFamily="34" charset="0"/>
              </a:rPr>
              <a:t>NAMA INSTITUSI:</a:t>
            </a:r>
          </a:p>
          <a:p>
            <a:r>
              <a:rPr lang="en-MY" sz="2000" dirty="0">
                <a:latin typeface="Arial Black" panose="020B0A04020102020204" pitchFamily="34" charset="0"/>
              </a:rPr>
              <a:t>TAJUK KAJIAN:</a:t>
            </a:r>
          </a:p>
          <a:p>
            <a:r>
              <a:rPr lang="en-US" sz="2000" dirty="0">
                <a:latin typeface="Arial Black" panose="020B0A04020102020204" pitchFamily="34" charset="0"/>
              </a:rPr>
              <a:t>K</a:t>
            </a:r>
            <a:r>
              <a:rPr lang="en-MY" sz="2000" dirty="0">
                <a:latin typeface="Arial Black" panose="020B0A04020102020204" pitchFamily="34" charset="0"/>
              </a:rPr>
              <a:t>ATEGORI:</a:t>
            </a:r>
          </a:p>
          <a:p>
            <a:r>
              <a:rPr lang="en-MY" sz="2000" dirty="0">
                <a:latin typeface="Arial Black" panose="020B0A04020102020204" pitchFamily="34" charset="0"/>
              </a:rPr>
              <a:t>PAPER ID: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3434832-C5B5-4F79-9534-207C72EDE099}"/>
              </a:ext>
            </a:extLst>
          </p:cNvPr>
          <p:cNvSpPr/>
          <p:nvPr/>
        </p:nvSpPr>
        <p:spPr>
          <a:xfrm>
            <a:off x="687635" y="1972798"/>
            <a:ext cx="2025144" cy="22383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/>
              <a:t>Gambar </a:t>
            </a:r>
            <a:r>
              <a:rPr lang="en-MY" dirty="0" err="1"/>
              <a:t>Pembentang</a:t>
            </a:r>
            <a:endParaRPr lang="en-MY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A909A1-593D-4B30-A12B-460FCC074C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06" y="29357"/>
            <a:ext cx="3277394" cy="184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824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98EBE3-AEA7-41F0-8DD3-87B175908A67}"/>
              </a:ext>
            </a:extLst>
          </p:cNvPr>
          <p:cNvSpPr txBox="1"/>
          <p:nvPr/>
        </p:nvSpPr>
        <p:spPr>
          <a:xfrm>
            <a:off x="949454" y="338081"/>
            <a:ext cx="1017481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MY" sz="2000" dirty="0">
                <a:latin typeface="Arial Black" panose="020B0A04020102020204" pitchFamily="34" charset="0"/>
              </a:rPr>
              <a:t>FORMAT SLAID PEMBENTANGAN:</a:t>
            </a:r>
          </a:p>
          <a:p>
            <a:pPr marL="457200" indent="-457200" algn="just">
              <a:buAutoNum type="arabicPeriod"/>
            </a:pP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Kandungan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pembentangan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boleh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Bahasa Malaysia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Bahasa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Inggeris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Muka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hadapan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slaid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pembentangan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format yang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disediakan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Isi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kandungan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pembentangan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bawah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mengikut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kesesuaian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kandungan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(yang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diperuntukkan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kertas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penyelidikan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peserta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457200" indent="-457200" algn="just"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adangan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susunan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slaid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pembentangan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Pengenalan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MY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Penyataan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MY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Statement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Objektif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MY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Metodologi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MY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dan Keputusan/</a:t>
            </a:r>
            <a:r>
              <a:rPr lang="en-MY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Analysis &amp; Result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Kesimpulan/</a:t>
            </a:r>
            <a:r>
              <a:rPr lang="en-MY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Kandungan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bersesuaian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tempoh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b="1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MY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minit</a:t>
            </a:r>
            <a:r>
              <a:rPr lang="en-MY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sesi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pembentangan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tambahan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b="1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MY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minit</a:t>
            </a:r>
            <a:r>
              <a:rPr lang="en-MY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sesi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soal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Slaid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pembentangan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disimpan</a:t>
            </a:r>
            <a:r>
              <a:rPr lang="en-MY" sz="2000" i="1" dirty="0">
                <a:latin typeface="Arial" panose="020B0604020202020204" pitchFamily="34" charset="0"/>
                <a:cs typeface="Arial" panose="020B0604020202020204" pitchFamily="34" charset="0"/>
              </a:rPr>
              <a:t> (save)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fail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mengikut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paper ID masing-masing yang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didaftarkan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MY" sz="2000" i="1" dirty="0">
                <a:latin typeface="Arial" panose="020B0604020202020204" pitchFamily="34" charset="0"/>
                <a:cs typeface="Arial" panose="020B0604020202020204" pitchFamily="34" charset="0"/>
              </a:rPr>
              <a:t>Google Form 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&lt;paperID.ppt&gt;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Slaid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pembentangan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dimuatnaik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pautan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MY" sz="2000" dirty="0" err="1">
                <a:latin typeface="Arial" panose="020B0604020202020204" pitchFamily="34" charset="0"/>
                <a:cs typeface="Arial" panose="020B0604020202020204" pitchFamily="34" charset="0"/>
              </a:rPr>
              <a:t>disediakan</a:t>
            </a:r>
            <a:r>
              <a:rPr lang="en-MY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4417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144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 Hidayu Shahadan</dc:creator>
  <cp:lastModifiedBy>Mohamad Shukri Bin Muda</cp:lastModifiedBy>
  <cp:revision>11</cp:revision>
  <dcterms:created xsi:type="dcterms:W3CDTF">2021-05-02T06:47:25Z</dcterms:created>
  <dcterms:modified xsi:type="dcterms:W3CDTF">2023-08-01T01:53:07Z</dcterms:modified>
</cp:coreProperties>
</file>